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8" r:id="rId3"/>
    <p:sldId id="260" r:id="rId4"/>
    <p:sldId id="261" r:id="rId5"/>
    <p:sldId id="262" r:id="rId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8" autoAdjust="0"/>
    <p:restoredTop sz="94660"/>
  </p:normalViewPr>
  <p:slideViewPr>
    <p:cSldViewPr snapToGrid="0">
      <p:cViewPr varScale="1">
        <p:scale>
          <a:sx n="122" d="100"/>
          <a:sy n="122" d="100"/>
        </p:scale>
        <p:origin x="96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E:\&#52649;&#44201;\sensor\%5b&#52649;&#44201;&#49884;&#51216;&#54869;&#51064;%5d240522-P01M01T05-1.csv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E:\&#52649;&#44201;\sensor\%5b&#52649;&#44201;&#49884;&#51216;&#54869;&#51064;%5d240522-P01M01T06-1.csv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E:\&#52649;&#44201;\sensor\%5b&#52649;&#44201;&#49884;&#51216;&#54869;&#51064;%5d240522-P01M01T05-1.csv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E:\&#52649;&#44201;\sensor\%5b&#52649;&#44201;&#49884;&#51216;&#54869;&#51064;%5d240522-P01M01T07-1.csv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E:\&#52649;&#44201;\sensor\%5b&#52649;&#44201;&#49884;&#51216;&#54869;&#51064;%5d240522-P01M01T05-1.csv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E:\&#52649;&#44201;\sensor\%5b&#52649;&#44201;&#49884;&#51216;&#54869;&#51064;%5d240522-P01M01T07-1.csv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E:\&#52649;&#44201;\sensor\%5b&#52649;&#44201;&#49884;&#51216;&#54869;&#51064;%5d240522-P01M01T08-1.csv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file:///E:\&#52649;&#44201;\sensor\%5b&#52649;&#44201;&#49884;&#51216;&#54869;&#51064;%5d240522-P01M01T09-1.csv" TargetMode="External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oleObject" Target="file:///E:\&#52649;&#44201;\sensor\%5b&#52649;&#44201;&#49884;&#51216;&#54869;&#51064;%5d240522-P01M01T05-1.csv" TargetMode="External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val>
            <c:numRef>
              <c:f>'(충격시점확인)240522-P01M01T05-1'!$H$704:$H$756</c:f>
              <c:numCache>
                <c:formatCode>General</c:formatCode>
                <c:ptCount val="53"/>
                <c:pt idx="0">
                  <c:v>96</c:v>
                </c:pt>
                <c:pt idx="1">
                  <c:v>99</c:v>
                </c:pt>
                <c:pt idx="2">
                  <c:v>97</c:v>
                </c:pt>
                <c:pt idx="3">
                  <c:v>96</c:v>
                </c:pt>
                <c:pt idx="4">
                  <c:v>94</c:v>
                </c:pt>
                <c:pt idx="5">
                  <c:v>95</c:v>
                </c:pt>
                <c:pt idx="6">
                  <c:v>98</c:v>
                </c:pt>
                <c:pt idx="7">
                  <c:v>94</c:v>
                </c:pt>
                <c:pt idx="8">
                  <c:v>94</c:v>
                </c:pt>
                <c:pt idx="9">
                  <c:v>101</c:v>
                </c:pt>
                <c:pt idx="10">
                  <c:v>108</c:v>
                </c:pt>
                <c:pt idx="11">
                  <c:v>107</c:v>
                </c:pt>
                <c:pt idx="12">
                  <c:v>101</c:v>
                </c:pt>
                <c:pt idx="13">
                  <c:v>98</c:v>
                </c:pt>
                <c:pt idx="14">
                  <c:v>96</c:v>
                </c:pt>
                <c:pt idx="15">
                  <c:v>95</c:v>
                </c:pt>
                <c:pt idx="16">
                  <c:v>95</c:v>
                </c:pt>
                <c:pt idx="17">
                  <c:v>92</c:v>
                </c:pt>
                <c:pt idx="18">
                  <c:v>92</c:v>
                </c:pt>
                <c:pt idx="19">
                  <c:v>93</c:v>
                </c:pt>
                <c:pt idx="20">
                  <c:v>96</c:v>
                </c:pt>
                <c:pt idx="21">
                  <c:v>99</c:v>
                </c:pt>
                <c:pt idx="22">
                  <c:v>100</c:v>
                </c:pt>
                <c:pt idx="23">
                  <c:v>96</c:v>
                </c:pt>
                <c:pt idx="24">
                  <c:v>94</c:v>
                </c:pt>
                <c:pt idx="25">
                  <c:v>92</c:v>
                </c:pt>
                <c:pt idx="26">
                  <c:v>92</c:v>
                </c:pt>
                <c:pt idx="27">
                  <c:v>86</c:v>
                </c:pt>
                <c:pt idx="28">
                  <c:v>83</c:v>
                </c:pt>
                <c:pt idx="29">
                  <c:v>81</c:v>
                </c:pt>
                <c:pt idx="30">
                  <c:v>76</c:v>
                </c:pt>
                <c:pt idx="31">
                  <c:v>71</c:v>
                </c:pt>
                <c:pt idx="32">
                  <c:v>65</c:v>
                </c:pt>
                <c:pt idx="33">
                  <c:v>58</c:v>
                </c:pt>
                <c:pt idx="34">
                  <c:v>51</c:v>
                </c:pt>
                <c:pt idx="35">
                  <c:v>42</c:v>
                </c:pt>
                <c:pt idx="36">
                  <c:v>35</c:v>
                </c:pt>
                <c:pt idx="37">
                  <c:v>27</c:v>
                </c:pt>
                <c:pt idx="38">
                  <c:v>26</c:v>
                </c:pt>
                <c:pt idx="39">
                  <c:v>28</c:v>
                </c:pt>
                <c:pt idx="40">
                  <c:v>23</c:v>
                </c:pt>
                <c:pt idx="41">
                  <c:v>20</c:v>
                </c:pt>
                <c:pt idx="42">
                  <c:v>17</c:v>
                </c:pt>
                <c:pt idx="43">
                  <c:v>22</c:v>
                </c:pt>
                <c:pt idx="44">
                  <c:v>18</c:v>
                </c:pt>
                <c:pt idx="45">
                  <c:v>30</c:v>
                </c:pt>
                <c:pt idx="46">
                  <c:v>46</c:v>
                </c:pt>
                <c:pt idx="47">
                  <c:v>53</c:v>
                </c:pt>
                <c:pt idx="48">
                  <c:v>113</c:v>
                </c:pt>
                <c:pt idx="49">
                  <c:v>424</c:v>
                </c:pt>
                <c:pt idx="50">
                  <c:v>510</c:v>
                </c:pt>
                <c:pt idx="51">
                  <c:v>222</c:v>
                </c:pt>
                <c:pt idx="52">
                  <c:v>452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4681-4138-948F-3E4A229B7BA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128604432"/>
        <c:axId val="1128606928"/>
      </c:lineChart>
      <c:catAx>
        <c:axId val="1128604432"/>
        <c:scaling>
          <c:orientation val="minMax"/>
        </c:scaling>
        <c:delete val="0"/>
        <c:axPos val="b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128606928"/>
        <c:crosses val="autoZero"/>
        <c:auto val="1"/>
        <c:lblAlgn val="ctr"/>
        <c:lblOffset val="100"/>
        <c:noMultiLvlLbl val="0"/>
      </c:catAx>
      <c:valAx>
        <c:axId val="11286069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1286044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val>
            <c:numRef>
              <c:f>'(충격시점확인)240522-P01M01T06-1'!$H$341:$H$387</c:f>
              <c:numCache>
                <c:formatCode>General</c:formatCode>
                <c:ptCount val="47"/>
                <c:pt idx="0">
                  <c:v>100</c:v>
                </c:pt>
                <c:pt idx="1">
                  <c:v>98</c:v>
                </c:pt>
                <c:pt idx="2">
                  <c:v>96</c:v>
                </c:pt>
                <c:pt idx="3">
                  <c:v>94</c:v>
                </c:pt>
                <c:pt idx="4">
                  <c:v>94</c:v>
                </c:pt>
                <c:pt idx="5">
                  <c:v>95</c:v>
                </c:pt>
                <c:pt idx="6">
                  <c:v>93</c:v>
                </c:pt>
                <c:pt idx="7">
                  <c:v>91</c:v>
                </c:pt>
                <c:pt idx="8">
                  <c:v>93</c:v>
                </c:pt>
                <c:pt idx="9">
                  <c:v>96</c:v>
                </c:pt>
                <c:pt idx="10">
                  <c:v>96</c:v>
                </c:pt>
                <c:pt idx="11">
                  <c:v>96</c:v>
                </c:pt>
                <c:pt idx="12">
                  <c:v>96</c:v>
                </c:pt>
                <c:pt idx="13">
                  <c:v>95</c:v>
                </c:pt>
                <c:pt idx="14">
                  <c:v>92</c:v>
                </c:pt>
                <c:pt idx="15">
                  <c:v>89</c:v>
                </c:pt>
                <c:pt idx="16">
                  <c:v>85</c:v>
                </c:pt>
                <c:pt idx="17">
                  <c:v>80</c:v>
                </c:pt>
                <c:pt idx="18">
                  <c:v>76</c:v>
                </c:pt>
                <c:pt idx="19">
                  <c:v>71</c:v>
                </c:pt>
                <c:pt idx="20">
                  <c:v>64</c:v>
                </c:pt>
                <c:pt idx="21">
                  <c:v>57</c:v>
                </c:pt>
                <c:pt idx="22">
                  <c:v>47</c:v>
                </c:pt>
                <c:pt idx="23">
                  <c:v>40</c:v>
                </c:pt>
                <c:pt idx="24">
                  <c:v>39</c:v>
                </c:pt>
                <c:pt idx="25">
                  <c:v>53</c:v>
                </c:pt>
                <c:pt idx="26">
                  <c:v>74</c:v>
                </c:pt>
                <c:pt idx="27">
                  <c:v>93</c:v>
                </c:pt>
                <c:pt idx="28">
                  <c:v>109</c:v>
                </c:pt>
                <c:pt idx="29">
                  <c:v>110</c:v>
                </c:pt>
                <c:pt idx="30">
                  <c:v>110</c:v>
                </c:pt>
                <c:pt idx="31">
                  <c:v>110</c:v>
                </c:pt>
                <c:pt idx="32">
                  <c:v>107</c:v>
                </c:pt>
                <c:pt idx="33">
                  <c:v>96</c:v>
                </c:pt>
                <c:pt idx="34">
                  <c:v>78</c:v>
                </c:pt>
                <c:pt idx="35">
                  <c:v>53</c:v>
                </c:pt>
                <c:pt idx="36">
                  <c:v>37</c:v>
                </c:pt>
                <c:pt idx="37">
                  <c:v>36</c:v>
                </c:pt>
                <c:pt idx="38">
                  <c:v>61</c:v>
                </c:pt>
                <c:pt idx="39">
                  <c:v>137</c:v>
                </c:pt>
                <c:pt idx="40">
                  <c:v>399</c:v>
                </c:pt>
                <c:pt idx="41">
                  <c:v>457</c:v>
                </c:pt>
                <c:pt idx="42">
                  <c:v>408</c:v>
                </c:pt>
                <c:pt idx="43">
                  <c:v>354</c:v>
                </c:pt>
                <c:pt idx="44">
                  <c:v>367</c:v>
                </c:pt>
                <c:pt idx="45">
                  <c:v>266</c:v>
                </c:pt>
                <c:pt idx="46">
                  <c:v>110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12C1-462F-825C-9BF7B55E6FB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24202944"/>
        <c:axId val="424198784"/>
      </c:lineChart>
      <c:catAx>
        <c:axId val="424202944"/>
        <c:scaling>
          <c:orientation val="minMax"/>
        </c:scaling>
        <c:delete val="0"/>
        <c:axPos val="b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424198784"/>
        <c:crosses val="autoZero"/>
        <c:auto val="1"/>
        <c:lblAlgn val="ctr"/>
        <c:lblOffset val="100"/>
        <c:noMultiLvlLbl val="0"/>
      </c:catAx>
      <c:valAx>
        <c:axId val="4241987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4242029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128604432"/>
        <c:axId val="1128606928"/>
      </c:lineChart>
      <c:catAx>
        <c:axId val="1128604432"/>
        <c:scaling>
          <c:orientation val="minMax"/>
        </c:scaling>
        <c:delete val="0"/>
        <c:axPos val="b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128606928"/>
        <c:crosses val="autoZero"/>
        <c:auto val="1"/>
        <c:lblAlgn val="ctr"/>
        <c:lblOffset val="100"/>
        <c:noMultiLvlLbl val="0"/>
      </c:catAx>
      <c:valAx>
        <c:axId val="11286069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1286044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val>
            <c:numRef>
              <c:f>'(충격시점확인)240522-P01M01T07-1'!$H$1788:$H$1822</c:f>
              <c:numCache>
                <c:formatCode>General</c:formatCode>
                <c:ptCount val="35"/>
                <c:pt idx="0">
                  <c:v>106</c:v>
                </c:pt>
                <c:pt idx="1">
                  <c:v>102</c:v>
                </c:pt>
                <c:pt idx="2">
                  <c:v>97</c:v>
                </c:pt>
                <c:pt idx="3">
                  <c:v>86</c:v>
                </c:pt>
                <c:pt idx="4">
                  <c:v>87</c:v>
                </c:pt>
                <c:pt idx="5">
                  <c:v>85</c:v>
                </c:pt>
                <c:pt idx="6">
                  <c:v>84</c:v>
                </c:pt>
                <c:pt idx="7">
                  <c:v>81</c:v>
                </c:pt>
                <c:pt idx="8">
                  <c:v>81</c:v>
                </c:pt>
                <c:pt idx="9">
                  <c:v>81</c:v>
                </c:pt>
                <c:pt idx="10">
                  <c:v>81</c:v>
                </c:pt>
                <c:pt idx="11">
                  <c:v>80</c:v>
                </c:pt>
                <c:pt idx="12">
                  <c:v>79</c:v>
                </c:pt>
                <c:pt idx="13">
                  <c:v>79</c:v>
                </c:pt>
                <c:pt idx="14">
                  <c:v>80</c:v>
                </c:pt>
                <c:pt idx="15">
                  <c:v>74</c:v>
                </c:pt>
                <c:pt idx="16">
                  <c:v>69</c:v>
                </c:pt>
                <c:pt idx="17">
                  <c:v>62</c:v>
                </c:pt>
                <c:pt idx="18">
                  <c:v>53</c:v>
                </c:pt>
                <c:pt idx="19">
                  <c:v>45</c:v>
                </c:pt>
                <c:pt idx="20">
                  <c:v>40</c:v>
                </c:pt>
                <c:pt idx="21">
                  <c:v>18</c:v>
                </c:pt>
                <c:pt idx="22">
                  <c:v>12</c:v>
                </c:pt>
                <c:pt idx="23">
                  <c:v>13</c:v>
                </c:pt>
                <c:pt idx="24">
                  <c:v>12</c:v>
                </c:pt>
                <c:pt idx="25">
                  <c:v>15</c:v>
                </c:pt>
                <c:pt idx="26">
                  <c:v>33</c:v>
                </c:pt>
                <c:pt idx="27">
                  <c:v>67</c:v>
                </c:pt>
                <c:pt idx="28">
                  <c:v>166</c:v>
                </c:pt>
                <c:pt idx="29">
                  <c:v>414</c:v>
                </c:pt>
                <c:pt idx="30">
                  <c:v>428</c:v>
                </c:pt>
                <c:pt idx="31">
                  <c:v>420</c:v>
                </c:pt>
                <c:pt idx="32">
                  <c:v>413</c:v>
                </c:pt>
                <c:pt idx="33">
                  <c:v>325</c:v>
                </c:pt>
                <c:pt idx="34">
                  <c:v>225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47EC-4664-8F64-BA9945A703D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24207936"/>
        <c:axId val="424198368"/>
      </c:lineChart>
      <c:catAx>
        <c:axId val="424207936"/>
        <c:scaling>
          <c:orientation val="minMax"/>
        </c:scaling>
        <c:delete val="0"/>
        <c:axPos val="b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424198368"/>
        <c:crosses val="autoZero"/>
        <c:auto val="1"/>
        <c:lblAlgn val="ctr"/>
        <c:lblOffset val="100"/>
        <c:noMultiLvlLbl val="0"/>
      </c:catAx>
      <c:valAx>
        <c:axId val="4241983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4242079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128604432"/>
        <c:axId val="1128606928"/>
      </c:lineChart>
      <c:catAx>
        <c:axId val="1128604432"/>
        <c:scaling>
          <c:orientation val="minMax"/>
        </c:scaling>
        <c:delete val="0"/>
        <c:axPos val="b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128606928"/>
        <c:crosses val="autoZero"/>
        <c:auto val="1"/>
        <c:lblAlgn val="ctr"/>
        <c:lblOffset val="100"/>
        <c:noMultiLvlLbl val="0"/>
      </c:catAx>
      <c:valAx>
        <c:axId val="11286069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1286044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24207936"/>
        <c:axId val="424198368"/>
      </c:lineChart>
      <c:catAx>
        <c:axId val="424207936"/>
        <c:scaling>
          <c:orientation val="minMax"/>
        </c:scaling>
        <c:delete val="0"/>
        <c:axPos val="b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424198368"/>
        <c:crosses val="autoZero"/>
        <c:auto val="1"/>
        <c:lblAlgn val="ctr"/>
        <c:lblOffset val="100"/>
        <c:noMultiLvlLbl val="0"/>
      </c:catAx>
      <c:valAx>
        <c:axId val="4241983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4242079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val>
            <c:numRef>
              <c:f>'(충격시점확인)240522-P01M01T08-1'!$H$291:$H$336</c:f>
              <c:numCache>
                <c:formatCode>General</c:formatCode>
                <c:ptCount val="46"/>
                <c:pt idx="0">
                  <c:v>106</c:v>
                </c:pt>
                <c:pt idx="1">
                  <c:v>99</c:v>
                </c:pt>
                <c:pt idx="2">
                  <c:v>90</c:v>
                </c:pt>
                <c:pt idx="3">
                  <c:v>88</c:v>
                </c:pt>
                <c:pt idx="4">
                  <c:v>88</c:v>
                </c:pt>
                <c:pt idx="5">
                  <c:v>87</c:v>
                </c:pt>
                <c:pt idx="6">
                  <c:v>81</c:v>
                </c:pt>
                <c:pt idx="7">
                  <c:v>69</c:v>
                </c:pt>
                <c:pt idx="8">
                  <c:v>62</c:v>
                </c:pt>
                <c:pt idx="9">
                  <c:v>61</c:v>
                </c:pt>
                <c:pt idx="10">
                  <c:v>79</c:v>
                </c:pt>
                <c:pt idx="11">
                  <c:v>101</c:v>
                </c:pt>
                <c:pt idx="12">
                  <c:v>132</c:v>
                </c:pt>
                <c:pt idx="13">
                  <c:v>99</c:v>
                </c:pt>
                <c:pt idx="14">
                  <c:v>64</c:v>
                </c:pt>
                <c:pt idx="15">
                  <c:v>52</c:v>
                </c:pt>
                <c:pt idx="16">
                  <c:v>49</c:v>
                </c:pt>
                <c:pt idx="17">
                  <c:v>77</c:v>
                </c:pt>
                <c:pt idx="18">
                  <c:v>93</c:v>
                </c:pt>
                <c:pt idx="19">
                  <c:v>81</c:v>
                </c:pt>
                <c:pt idx="20">
                  <c:v>52</c:v>
                </c:pt>
                <c:pt idx="21">
                  <c:v>45</c:v>
                </c:pt>
                <c:pt idx="22">
                  <c:v>45</c:v>
                </c:pt>
                <c:pt idx="23">
                  <c:v>45</c:v>
                </c:pt>
                <c:pt idx="24">
                  <c:v>49</c:v>
                </c:pt>
                <c:pt idx="25">
                  <c:v>35</c:v>
                </c:pt>
                <c:pt idx="26">
                  <c:v>24</c:v>
                </c:pt>
                <c:pt idx="27">
                  <c:v>26</c:v>
                </c:pt>
                <c:pt idx="28">
                  <c:v>36</c:v>
                </c:pt>
                <c:pt idx="29">
                  <c:v>42</c:v>
                </c:pt>
                <c:pt idx="30">
                  <c:v>41</c:v>
                </c:pt>
                <c:pt idx="31">
                  <c:v>39</c:v>
                </c:pt>
                <c:pt idx="32">
                  <c:v>35</c:v>
                </c:pt>
                <c:pt idx="33">
                  <c:v>41</c:v>
                </c:pt>
                <c:pt idx="34">
                  <c:v>35</c:v>
                </c:pt>
                <c:pt idx="35">
                  <c:v>32</c:v>
                </c:pt>
                <c:pt idx="36">
                  <c:v>39</c:v>
                </c:pt>
                <c:pt idx="37">
                  <c:v>54</c:v>
                </c:pt>
                <c:pt idx="38">
                  <c:v>147</c:v>
                </c:pt>
                <c:pt idx="39">
                  <c:v>303</c:v>
                </c:pt>
                <c:pt idx="40">
                  <c:v>284</c:v>
                </c:pt>
                <c:pt idx="41">
                  <c:v>305</c:v>
                </c:pt>
                <c:pt idx="42">
                  <c:v>342</c:v>
                </c:pt>
                <c:pt idx="43">
                  <c:v>324</c:v>
                </c:pt>
                <c:pt idx="44">
                  <c:v>300</c:v>
                </c:pt>
                <c:pt idx="45">
                  <c:v>228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4237-4FB2-9006-CA1BDF95672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98545248"/>
        <c:axId val="398544416"/>
      </c:lineChart>
      <c:catAx>
        <c:axId val="398545248"/>
        <c:scaling>
          <c:orientation val="minMax"/>
        </c:scaling>
        <c:delete val="0"/>
        <c:axPos val="b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398544416"/>
        <c:crosses val="autoZero"/>
        <c:auto val="1"/>
        <c:lblAlgn val="ctr"/>
        <c:lblOffset val="100"/>
        <c:noMultiLvlLbl val="0"/>
      </c:catAx>
      <c:valAx>
        <c:axId val="3985444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39854524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val>
            <c:numRef>
              <c:f>'(충격시점확인)240522-P01M01T09-1'!$H$322:$H$359</c:f>
              <c:numCache>
                <c:formatCode>General</c:formatCode>
                <c:ptCount val="38"/>
                <c:pt idx="0">
                  <c:v>101</c:v>
                </c:pt>
                <c:pt idx="1">
                  <c:v>83</c:v>
                </c:pt>
                <c:pt idx="2">
                  <c:v>81</c:v>
                </c:pt>
                <c:pt idx="3">
                  <c:v>77</c:v>
                </c:pt>
                <c:pt idx="4">
                  <c:v>83</c:v>
                </c:pt>
                <c:pt idx="5">
                  <c:v>91</c:v>
                </c:pt>
                <c:pt idx="6">
                  <c:v>85</c:v>
                </c:pt>
                <c:pt idx="7">
                  <c:v>60</c:v>
                </c:pt>
                <c:pt idx="8">
                  <c:v>68</c:v>
                </c:pt>
                <c:pt idx="9">
                  <c:v>79</c:v>
                </c:pt>
                <c:pt idx="10">
                  <c:v>80</c:v>
                </c:pt>
                <c:pt idx="11">
                  <c:v>77</c:v>
                </c:pt>
                <c:pt idx="12">
                  <c:v>78</c:v>
                </c:pt>
                <c:pt idx="13">
                  <c:v>84</c:v>
                </c:pt>
                <c:pt idx="14">
                  <c:v>80</c:v>
                </c:pt>
                <c:pt idx="15">
                  <c:v>83</c:v>
                </c:pt>
                <c:pt idx="16">
                  <c:v>76</c:v>
                </c:pt>
                <c:pt idx="17">
                  <c:v>61</c:v>
                </c:pt>
                <c:pt idx="18">
                  <c:v>50</c:v>
                </c:pt>
                <c:pt idx="19">
                  <c:v>40</c:v>
                </c:pt>
                <c:pt idx="20">
                  <c:v>38</c:v>
                </c:pt>
                <c:pt idx="21">
                  <c:v>39</c:v>
                </c:pt>
                <c:pt idx="22">
                  <c:v>34</c:v>
                </c:pt>
                <c:pt idx="23">
                  <c:v>23</c:v>
                </c:pt>
                <c:pt idx="24">
                  <c:v>22</c:v>
                </c:pt>
                <c:pt idx="25">
                  <c:v>38</c:v>
                </c:pt>
                <c:pt idx="26">
                  <c:v>96</c:v>
                </c:pt>
                <c:pt idx="27">
                  <c:v>121</c:v>
                </c:pt>
                <c:pt idx="28">
                  <c:v>173</c:v>
                </c:pt>
                <c:pt idx="29">
                  <c:v>277</c:v>
                </c:pt>
                <c:pt idx="30">
                  <c:v>72</c:v>
                </c:pt>
                <c:pt idx="31">
                  <c:v>193</c:v>
                </c:pt>
                <c:pt idx="32">
                  <c:v>284</c:v>
                </c:pt>
                <c:pt idx="33">
                  <c:v>267</c:v>
                </c:pt>
                <c:pt idx="34">
                  <c:v>226</c:v>
                </c:pt>
                <c:pt idx="35">
                  <c:v>191</c:v>
                </c:pt>
                <c:pt idx="36">
                  <c:v>158</c:v>
                </c:pt>
                <c:pt idx="37">
                  <c:v>115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CC8A-447B-B002-64CF8AB60B9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27526304"/>
        <c:axId val="427525056"/>
      </c:lineChart>
      <c:catAx>
        <c:axId val="427526304"/>
        <c:scaling>
          <c:orientation val="minMax"/>
        </c:scaling>
        <c:delete val="0"/>
        <c:axPos val="b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427525056"/>
        <c:crosses val="autoZero"/>
        <c:auto val="1"/>
        <c:lblAlgn val="ctr"/>
        <c:lblOffset val="100"/>
        <c:noMultiLvlLbl val="0"/>
      </c:catAx>
      <c:valAx>
        <c:axId val="4275250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4275263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128604432"/>
        <c:axId val="1128606928"/>
      </c:lineChart>
      <c:catAx>
        <c:axId val="1128604432"/>
        <c:scaling>
          <c:orientation val="minMax"/>
        </c:scaling>
        <c:delete val="0"/>
        <c:axPos val="b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128606928"/>
        <c:crosses val="autoZero"/>
        <c:auto val="1"/>
        <c:lblAlgn val="ctr"/>
        <c:lblOffset val="100"/>
        <c:noMultiLvlLbl val="0"/>
      </c:catAx>
      <c:valAx>
        <c:axId val="11286069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1286044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FB513BC-9F37-4D79-9E40-744AF4716D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D5EDB150-BA4E-4458-B564-B18BEE2889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FF7BF1B-4505-4473-A05A-872225F01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FE819-CF63-4ABA-8055-4641535F0386}" type="datetimeFigureOut">
              <a:rPr lang="ko-KR" altLang="en-US" smtClean="0"/>
              <a:t>2024-05-22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4D38CB4-D449-41A4-8755-E717913FEF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ECED88A-DF9B-4281-A52E-B236CF939C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27CC0-A3B5-44C0-89A8-2ED4F56917A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10939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54EC417-FDAF-4087-BAD6-76A1553E13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B47143A-E911-4497-9CDB-4D4BAD8A05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1390A1A-4AE5-43E0-A142-F972BF39DD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FE819-CF63-4ABA-8055-4641535F0386}" type="datetimeFigureOut">
              <a:rPr lang="ko-KR" altLang="en-US" smtClean="0"/>
              <a:t>2024-05-22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7D4DC17-6442-41FA-987E-869813DE5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B58AE74-C6EB-479A-AE92-6A2FDADDF5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27CC0-A3B5-44C0-89A8-2ED4F56917A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398944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624C72F-FF22-478C-B576-2E5EDC326A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4262E5F-62F5-4955-8FA4-409560E0F1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0573FA2-6840-4AA6-AA21-4C5A115043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FE819-CF63-4ABA-8055-4641535F0386}" type="datetimeFigureOut">
              <a:rPr lang="ko-KR" altLang="en-US" smtClean="0"/>
              <a:t>2024-05-22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70B4254-45E4-4F5B-A3EF-12760F7CC4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14DBFDE-78D5-4ADE-AF17-824749F11F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27CC0-A3B5-44C0-89A8-2ED4F56917A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779507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1C9BDC9-2CB5-4D40-9D86-9F7ECD9A0A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8775E65-36F6-420C-830C-492994CAF2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45506992-0328-4D2B-80CF-1FFCF2B949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193CA4B-0AD2-4A57-8E6B-DE79012BFA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FE819-CF63-4ABA-8055-4641535F0386}" type="datetimeFigureOut">
              <a:rPr lang="ko-KR" altLang="en-US" smtClean="0"/>
              <a:t>2024-05-22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952589F5-0EE4-47DB-B0A9-EA38751C0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1F410C2-41EE-459F-8827-4DE4B003B5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27CC0-A3B5-44C0-89A8-2ED4F56917A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07980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BE98D83-DE48-4131-80E5-58B5E12344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DE730FB-9956-4775-BE5E-BEE266A685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76134A9-E3EA-423E-BCF8-1C4ACE20B1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8759E02D-5B56-4978-92E4-5EF1D7AE890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F38CFD78-3132-406B-B66D-86FC57412B3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518F1BFA-0725-4620-96EC-270D02A499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FE819-CF63-4ABA-8055-4641535F0386}" type="datetimeFigureOut">
              <a:rPr lang="ko-KR" altLang="en-US" smtClean="0"/>
              <a:t>2024-05-22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17588F17-8ED2-4190-864F-B4C314B8FC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4DDA1063-A311-4E85-9176-F3C51898FF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27CC0-A3B5-44C0-89A8-2ED4F56917A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286882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A657D8E-6067-4D65-9246-BA95DA3811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C8B8FBE0-EA84-4533-B2EA-78FA2BB27C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FE819-CF63-4ABA-8055-4641535F0386}" type="datetimeFigureOut">
              <a:rPr lang="ko-KR" altLang="en-US" smtClean="0"/>
              <a:t>2024-05-22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3F02DD09-F3AB-48EA-B41C-EDAEECF122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07E67657-0A59-4837-8BA5-75A8FD17E4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27CC0-A3B5-44C0-89A8-2ED4F56917A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274457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8869FAE3-93B9-4351-8DF0-C662BA103E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FE819-CF63-4ABA-8055-4641535F0386}" type="datetimeFigureOut">
              <a:rPr lang="ko-KR" altLang="en-US" smtClean="0"/>
              <a:t>2024-05-22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6EE7FEB1-9EDE-42C2-A92C-B6D5A6E880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D248D04B-2183-46D2-AC26-89FDFAEB5B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27CC0-A3B5-44C0-89A8-2ED4F56917A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350846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412E188-D40D-4A5A-99C9-5742C4C426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912BF0D-E7D8-4FAF-A79C-E8D0B6BD98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48BD12AF-74D1-49BA-88A3-F1CE7AEE06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F57D82C-0581-4458-8C54-BA4A64F9A1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FE819-CF63-4ABA-8055-4641535F0386}" type="datetimeFigureOut">
              <a:rPr lang="ko-KR" altLang="en-US" smtClean="0"/>
              <a:t>2024-05-22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2257395-C1F5-497C-8E57-AD9B11C304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941AEA17-E2E3-42BA-81FD-B7CAE06375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27CC0-A3B5-44C0-89A8-2ED4F56917A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30885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6A77B0C-A93E-4763-AAFA-EA5E597C90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CBFDD25D-6614-40F7-AEFF-C204DA7467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246B88A-ADC8-42BB-832A-4CCDE46652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8810B07-C2DA-427A-BA13-C96203F56E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FE819-CF63-4ABA-8055-4641535F0386}" type="datetimeFigureOut">
              <a:rPr lang="ko-KR" altLang="en-US" smtClean="0"/>
              <a:t>2024-05-22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AD377FB-B376-490F-9829-D3DDF2A5F6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C120E26-064C-4333-953A-BFA3EADD8E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27CC0-A3B5-44C0-89A8-2ED4F56917A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743922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918D6A2-6EEC-46E7-A651-3B19674865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BF732F44-3F51-48E8-A4BB-EE5E12F9E6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D493EC1-7C52-45C4-9EFA-F525E963B4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FE819-CF63-4ABA-8055-4641535F0386}" type="datetimeFigureOut">
              <a:rPr lang="ko-KR" altLang="en-US" smtClean="0"/>
              <a:t>2024-05-22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94011A2-AB30-401F-A808-3CADC56080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9383B4A-D9A9-4994-B246-BA04C6168A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27CC0-A3B5-44C0-89A8-2ED4F56917A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37538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65D0F1D7-36FA-4AA6-8940-489FC390AF5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04DCA2DC-7E9F-47AA-A885-2A305A67CC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3DE7A6E-3460-4527-A8E6-358366AEF2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FE819-CF63-4ABA-8055-4641535F0386}" type="datetimeFigureOut">
              <a:rPr lang="ko-KR" altLang="en-US" smtClean="0"/>
              <a:t>2024-05-22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004A0A4-02C2-40B2-A86A-D4E0CEDB36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8944BDA-585A-48C8-8FD5-4AE364A977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27CC0-A3B5-44C0-89A8-2ED4F56917A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06208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14D70E77-2EC6-4D4B-B3F0-8F5FCDC1FA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6DA4549-EAC6-4AB5-8456-54451F0528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02D3F1C-570E-40CD-B7C5-9184220460D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3FE819-CF63-4ABA-8055-4641535F0386}" type="datetimeFigureOut">
              <a:rPr lang="ko-KR" altLang="en-US" smtClean="0"/>
              <a:t>2024-05-22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2E398AC-6044-4803-BF40-D0A751DDF5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4BAFC1F-602B-40B7-9E90-95EE3CE30E4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827CC0-A3B5-44C0-89A8-2ED4F56917A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01085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.png"/><Relationship Id="rId4" Type="http://schemas.openxmlformats.org/officeDocument/2006/relationships/chart" Target="../charts/char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5" Type="http://schemas.openxmlformats.org/officeDocument/2006/relationships/chart" Target="../charts/char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chart" Target="../charts/chart7.xml"/><Relationship Id="rId3" Type="http://schemas.openxmlformats.org/officeDocument/2006/relationships/chart" Target="../charts/chart5.xml"/><Relationship Id="rId7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chart" Target="../charts/char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7" Type="http://schemas.openxmlformats.org/officeDocument/2006/relationships/image" Target="../media/image18.png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BA1C5D2-2165-4873-A010-A2319EDBB4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47579"/>
          </a:xfrm>
        </p:spPr>
        <p:txBody>
          <a:bodyPr/>
          <a:lstStyle/>
          <a:p>
            <a:r>
              <a:rPr lang="en-US" altLang="ko-KR" dirty="0"/>
              <a:t>Side_Fall01</a:t>
            </a:r>
            <a:endParaRPr lang="ko-KR" altLang="en-US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E5D2F78-9526-4895-9103-1F093554D87D}"/>
              </a:ext>
            </a:extLst>
          </p:cNvPr>
          <p:cNvSpPr txBox="1"/>
          <p:nvPr/>
        </p:nvSpPr>
        <p:spPr>
          <a:xfrm>
            <a:off x="7086887" y="1092754"/>
            <a:ext cx="28113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LED ON : 1291 </a:t>
            </a:r>
            <a:r>
              <a:rPr lang="ko-KR" altLang="en-US" dirty="0"/>
              <a:t> </a:t>
            </a:r>
            <a:r>
              <a:rPr lang="en-US" altLang="ko-KR" dirty="0"/>
              <a:t>Frame</a:t>
            </a:r>
            <a:endParaRPr lang="ko-KR" altLang="en-US" dirty="0"/>
          </a:p>
        </p:txBody>
      </p:sp>
      <p:pic>
        <p:nvPicPr>
          <p:cNvPr id="30" name="그림 29">
            <a:extLst>
              <a:ext uri="{FF2B5EF4-FFF2-40B4-BE49-F238E27FC236}">
                <a16:creationId xmlns:a16="http://schemas.microsoft.com/office/drawing/2014/main" id="{A6D110C9-081F-47A2-8BC8-DC65D9376A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86887" y="1478319"/>
            <a:ext cx="2520000" cy="1426104"/>
          </a:xfrm>
          <a:prstGeom prst="rect">
            <a:avLst/>
          </a:prstGeom>
        </p:spPr>
      </p:pic>
      <p:pic>
        <p:nvPicPr>
          <p:cNvPr id="35" name="그림 34">
            <a:extLst>
              <a:ext uri="{FF2B5EF4-FFF2-40B4-BE49-F238E27FC236}">
                <a16:creationId xmlns:a16="http://schemas.microsoft.com/office/drawing/2014/main" id="{9F368D25-3B17-4980-B201-E83143D4BA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86887" y="5184758"/>
            <a:ext cx="2520000" cy="1413112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5F86F80C-F5D4-41DD-8B07-AD0FBA4283CD}"/>
              </a:ext>
            </a:extLst>
          </p:cNvPr>
          <p:cNvSpPr txBox="1"/>
          <p:nvPr/>
        </p:nvSpPr>
        <p:spPr>
          <a:xfrm>
            <a:off x="7086887" y="4857328"/>
            <a:ext cx="2606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IMPACT : 1404 </a:t>
            </a:r>
            <a:r>
              <a:rPr lang="ko-KR" altLang="en-US" dirty="0"/>
              <a:t> </a:t>
            </a:r>
            <a:r>
              <a:rPr lang="en-US" altLang="ko-KR" dirty="0"/>
              <a:t>Frame</a:t>
            </a:r>
            <a:endParaRPr lang="ko-KR" altLang="en-US" dirty="0"/>
          </a:p>
        </p:txBody>
      </p:sp>
      <p:graphicFrame>
        <p:nvGraphicFramePr>
          <p:cNvPr id="44" name="차트 43">
            <a:extLst>
              <a:ext uri="{FF2B5EF4-FFF2-40B4-BE49-F238E27FC236}">
                <a16:creationId xmlns:a16="http://schemas.microsoft.com/office/drawing/2014/main" id="{95702997-F190-4570-8E9E-FC6D05914D4C}"/>
              </a:ext>
            </a:extLst>
          </p:cNvPr>
          <p:cNvGraphicFramePr>
            <a:graphicFrameLocks/>
          </p:cNvGraphicFramePr>
          <p:nvPr/>
        </p:nvGraphicFramePr>
        <p:xfrm>
          <a:off x="838200" y="4310742"/>
          <a:ext cx="4572000" cy="24112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cxnSp>
        <p:nvCxnSpPr>
          <p:cNvPr id="48" name="연결선: 구부러짐 47">
            <a:extLst>
              <a:ext uri="{FF2B5EF4-FFF2-40B4-BE49-F238E27FC236}">
                <a16:creationId xmlns:a16="http://schemas.microsoft.com/office/drawing/2014/main" id="{98D40926-BB04-49B7-9A15-998D34B1029C}"/>
              </a:ext>
            </a:extLst>
          </p:cNvPr>
          <p:cNvCxnSpPr>
            <a:cxnSpLocks/>
          </p:cNvCxnSpPr>
          <p:nvPr/>
        </p:nvCxnSpPr>
        <p:spPr>
          <a:xfrm flipV="1">
            <a:off x="4926563" y="5891314"/>
            <a:ext cx="2212276" cy="145592"/>
          </a:xfrm>
          <a:prstGeom prst="curvedConnector3">
            <a:avLst>
              <a:gd name="adj1" fmla="val 50000"/>
            </a:avLst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연결선: 구부러짐 55">
            <a:extLst>
              <a:ext uri="{FF2B5EF4-FFF2-40B4-BE49-F238E27FC236}">
                <a16:creationId xmlns:a16="http://schemas.microsoft.com/office/drawing/2014/main" id="{74C6DAEA-42B3-4D4A-B956-04B49B7D17D0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3722355" y="2905251"/>
            <a:ext cx="4167525" cy="2561540"/>
          </a:xfrm>
          <a:prstGeom prst="curvedConnector3">
            <a:avLst>
              <a:gd name="adj1" fmla="val 99479"/>
            </a:avLst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그림 6">
            <a:extLst>
              <a:ext uri="{FF2B5EF4-FFF2-40B4-BE49-F238E27FC236}">
                <a16:creationId xmlns:a16="http://schemas.microsoft.com/office/drawing/2014/main" id="{7CFEE04D-695A-4853-91F9-60574FC218A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10971" y="1112704"/>
            <a:ext cx="2875376" cy="3219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6723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그림 79">
            <a:extLst>
              <a:ext uri="{FF2B5EF4-FFF2-40B4-BE49-F238E27FC236}">
                <a16:creationId xmlns:a16="http://schemas.microsoft.com/office/drawing/2014/main" id="{F009DA57-307F-4EE9-B61C-AEBF3396B9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7757" y="1013776"/>
            <a:ext cx="3804894" cy="3116942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EBA1C5D2-2165-4873-A010-A2319EDBB4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47579"/>
          </a:xfrm>
        </p:spPr>
        <p:txBody>
          <a:bodyPr/>
          <a:lstStyle/>
          <a:p>
            <a:r>
              <a:rPr lang="en-US" altLang="ko-KR" dirty="0"/>
              <a:t>Side_Fall02</a:t>
            </a:r>
            <a:endParaRPr lang="ko-KR" altLang="en-US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E5D2F78-9526-4895-9103-1F093554D87D}"/>
              </a:ext>
            </a:extLst>
          </p:cNvPr>
          <p:cNvSpPr txBox="1"/>
          <p:nvPr/>
        </p:nvSpPr>
        <p:spPr>
          <a:xfrm>
            <a:off x="7086887" y="1092754"/>
            <a:ext cx="28113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LED ON : 1346 </a:t>
            </a:r>
            <a:r>
              <a:rPr lang="ko-KR" altLang="en-US" dirty="0"/>
              <a:t> </a:t>
            </a:r>
            <a:r>
              <a:rPr lang="en-US" altLang="ko-KR" dirty="0"/>
              <a:t>Frame</a:t>
            </a:r>
            <a:endParaRPr lang="ko-KR" altLang="en-US" dirty="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5F86F80C-F5D4-41DD-8B07-AD0FBA4283CD}"/>
              </a:ext>
            </a:extLst>
          </p:cNvPr>
          <p:cNvSpPr txBox="1"/>
          <p:nvPr/>
        </p:nvSpPr>
        <p:spPr>
          <a:xfrm>
            <a:off x="7086887" y="3136212"/>
            <a:ext cx="2606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IMPACT : 1410 </a:t>
            </a:r>
            <a:r>
              <a:rPr lang="ko-KR" altLang="en-US" dirty="0"/>
              <a:t> </a:t>
            </a:r>
            <a:r>
              <a:rPr lang="en-US" altLang="ko-KR" dirty="0"/>
              <a:t>Frame</a:t>
            </a:r>
            <a:endParaRPr lang="ko-KR" altLang="en-US" dirty="0"/>
          </a:p>
        </p:txBody>
      </p:sp>
      <p:cxnSp>
        <p:nvCxnSpPr>
          <p:cNvPr id="48" name="연결선: 구부러짐 47">
            <a:extLst>
              <a:ext uri="{FF2B5EF4-FFF2-40B4-BE49-F238E27FC236}">
                <a16:creationId xmlns:a16="http://schemas.microsoft.com/office/drawing/2014/main" id="{98D40926-BB04-49B7-9A15-998D34B1029C}"/>
              </a:ext>
            </a:extLst>
          </p:cNvPr>
          <p:cNvCxnSpPr>
            <a:cxnSpLocks/>
            <a:endCxn id="63" idx="1"/>
          </p:cNvCxnSpPr>
          <p:nvPr/>
        </p:nvCxnSpPr>
        <p:spPr>
          <a:xfrm flipV="1">
            <a:off x="4646645" y="4210189"/>
            <a:ext cx="2483688" cy="1938684"/>
          </a:xfrm>
          <a:prstGeom prst="curvedConnector3">
            <a:avLst>
              <a:gd name="adj1" fmla="val 50000"/>
            </a:avLst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1" name="그림 60">
            <a:extLst>
              <a:ext uri="{FF2B5EF4-FFF2-40B4-BE49-F238E27FC236}">
                <a16:creationId xmlns:a16="http://schemas.microsoft.com/office/drawing/2014/main" id="{5B5FAE8B-8BE7-4326-B77E-DD586A993F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0333" y="1482036"/>
            <a:ext cx="2520000" cy="1414316"/>
          </a:xfrm>
          <a:prstGeom prst="rect">
            <a:avLst/>
          </a:prstGeom>
        </p:spPr>
      </p:pic>
      <p:pic>
        <p:nvPicPr>
          <p:cNvPr id="63" name="그림 62">
            <a:extLst>
              <a:ext uri="{FF2B5EF4-FFF2-40B4-BE49-F238E27FC236}">
                <a16:creationId xmlns:a16="http://schemas.microsoft.com/office/drawing/2014/main" id="{5894D405-9B4D-471A-B7B0-8CFC0C1B2C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30333" y="3505544"/>
            <a:ext cx="2520000" cy="1409289"/>
          </a:xfrm>
          <a:prstGeom prst="rect">
            <a:avLst/>
          </a:prstGeom>
        </p:spPr>
      </p:pic>
      <p:graphicFrame>
        <p:nvGraphicFramePr>
          <p:cNvPr id="64" name="차트 63">
            <a:extLst>
              <a:ext uri="{FF2B5EF4-FFF2-40B4-BE49-F238E27FC236}">
                <a16:creationId xmlns:a16="http://schemas.microsoft.com/office/drawing/2014/main" id="{C403EE1D-6E7C-43F0-859D-8C7ED082706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86447811"/>
              </p:ext>
            </p:extLst>
          </p:nvPr>
        </p:nvGraphicFramePr>
        <p:xfrm>
          <a:off x="991304" y="4285753"/>
          <a:ext cx="4572000" cy="23501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cxnSp>
        <p:nvCxnSpPr>
          <p:cNvPr id="56" name="연결선: 구부러짐 55">
            <a:extLst>
              <a:ext uri="{FF2B5EF4-FFF2-40B4-BE49-F238E27FC236}">
                <a16:creationId xmlns:a16="http://schemas.microsoft.com/office/drawing/2014/main" id="{74C6DAEA-42B3-4D4A-B956-04B49B7D17D0}"/>
              </a:ext>
            </a:extLst>
          </p:cNvPr>
          <p:cNvCxnSpPr>
            <a:cxnSpLocks/>
            <a:endCxn id="61" idx="1"/>
          </p:cNvCxnSpPr>
          <p:nvPr/>
        </p:nvCxnSpPr>
        <p:spPr>
          <a:xfrm rot="5400000" flipH="1" flipV="1">
            <a:off x="3836878" y="2700382"/>
            <a:ext cx="3804643" cy="2782268"/>
          </a:xfrm>
          <a:prstGeom prst="curvedConnector2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141201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BA1C5D2-2165-4873-A010-A2319EDBB4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47579"/>
          </a:xfrm>
        </p:spPr>
        <p:txBody>
          <a:bodyPr/>
          <a:lstStyle/>
          <a:p>
            <a:r>
              <a:rPr lang="en-US" altLang="ko-KR" dirty="0"/>
              <a:t>Front_Fall01</a:t>
            </a:r>
            <a:endParaRPr lang="ko-KR" altLang="en-US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E5D2F78-9526-4895-9103-1F093554D87D}"/>
              </a:ext>
            </a:extLst>
          </p:cNvPr>
          <p:cNvSpPr txBox="1"/>
          <p:nvPr/>
        </p:nvSpPr>
        <p:spPr>
          <a:xfrm>
            <a:off x="7086887" y="2908597"/>
            <a:ext cx="28113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LED ON : 1568 </a:t>
            </a:r>
            <a:r>
              <a:rPr lang="ko-KR" altLang="en-US" dirty="0"/>
              <a:t> </a:t>
            </a:r>
            <a:r>
              <a:rPr lang="en-US" altLang="ko-KR" dirty="0"/>
              <a:t>Frame</a:t>
            </a:r>
            <a:endParaRPr lang="ko-KR" altLang="en-US" dirty="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5F86F80C-F5D4-41DD-8B07-AD0FBA4283CD}"/>
              </a:ext>
            </a:extLst>
          </p:cNvPr>
          <p:cNvSpPr txBox="1"/>
          <p:nvPr/>
        </p:nvSpPr>
        <p:spPr>
          <a:xfrm>
            <a:off x="7086887" y="4857328"/>
            <a:ext cx="2606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IMPACT : 1675 </a:t>
            </a:r>
            <a:r>
              <a:rPr lang="ko-KR" altLang="en-US" dirty="0"/>
              <a:t> </a:t>
            </a:r>
            <a:r>
              <a:rPr lang="en-US" altLang="ko-KR" dirty="0"/>
              <a:t>Frame</a:t>
            </a:r>
            <a:endParaRPr lang="ko-KR" altLang="en-US"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2D41E688-E8DA-4BEE-A877-D5CACCC2D511}"/>
              </a:ext>
            </a:extLst>
          </p:cNvPr>
          <p:cNvSpPr txBox="1"/>
          <p:nvPr/>
        </p:nvSpPr>
        <p:spPr>
          <a:xfrm>
            <a:off x="7100706" y="1122150"/>
            <a:ext cx="28113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1305 </a:t>
            </a:r>
            <a:r>
              <a:rPr lang="ko-KR" altLang="en-US" dirty="0"/>
              <a:t> </a:t>
            </a:r>
            <a:r>
              <a:rPr lang="en-US" altLang="ko-KR" dirty="0"/>
              <a:t>Frame</a:t>
            </a:r>
            <a:endParaRPr lang="ko-KR" altLang="en-US" dirty="0"/>
          </a:p>
        </p:txBody>
      </p:sp>
      <p:graphicFrame>
        <p:nvGraphicFramePr>
          <p:cNvPr id="44" name="차트 43">
            <a:extLst>
              <a:ext uri="{FF2B5EF4-FFF2-40B4-BE49-F238E27FC236}">
                <a16:creationId xmlns:a16="http://schemas.microsoft.com/office/drawing/2014/main" id="{95702997-F190-4570-8E9E-FC6D05914D4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31322728"/>
              </p:ext>
            </p:extLst>
          </p:nvPr>
        </p:nvGraphicFramePr>
        <p:xfrm>
          <a:off x="838200" y="4170208"/>
          <a:ext cx="4572000" cy="24112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48" name="연결선: 구부러짐 47">
            <a:extLst>
              <a:ext uri="{FF2B5EF4-FFF2-40B4-BE49-F238E27FC236}">
                <a16:creationId xmlns:a16="http://schemas.microsoft.com/office/drawing/2014/main" id="{98D40926-BB04-49B7-9A15-998D34B1029C}"/>
              </a:ext>
            </a:extLst>
          </p:cNvPr>
          <p:cNvCxnSpPr>
            <a:cxnSpLocks/>
          </p:cNvCxnSpPr>
          <p:nvPr/>
        </p:nvCxnSpPr>
        <p:spPr>
          <a:xfrm flipV="1">
            <a:off x="4226767" y="5891314"/>
            <a:ext cx="2860120" cy="368689"/>
          </a:xfrm>
          <a:prstGeom prst="curvedConnector3">
            <a:avLst>
              <a:gd name="adj1" fmla="val 50000"/>
            </a:avLst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연결선: 구부러짐 52">
            <a:extLst>
              <a:ext uri="{FF2B5EF4-FFF2-40B4-BE49-F238E27FC236}">
                <a16:creationId xmlns:a16="http://schemas.microsoft.com/office/drawing/2014/main" id="{4CD88B81-7B8E-4BCF-A17D-D0A03178B2F5}"/>
              </a:ext>
            </a:extLst>
          </p:cNvPr>
          <p:cNvCxnSpPr>
            <a:cxnSpLocks/>
          </p:cNvCxnSpPr>
          <p:nvPr/>
        </p:nvCxnSpPr>
        <p:spPr>
          <a:xfrm flipV="1">
            <a:off x="3633380" y="3999099"/>
            <a:ext cx="3453507" cy="2322658"/>
          </a:xfrm>
          <a:prstGeom prst="curvedConnector3">
            <a:avLst>
              <a:gd name="adj1" fmla="val 27305"/>
            </a:avLst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연결선: 구부러짐 55">
            <a:extLst>
              <a:ext uri="{FF2B5EF4-FFF2-40B4-BE49-F238E27FC236}">
                <a16:creationId xmlns:a16="http://schemas.microsoft.com/office/drawing/2014/main" id="{74C6DAEA-42B3-4D4A-B956-04B49B7D17D0}"/>
              </a:ext>
            </a:extLst>
          </p:cNvPr>
          <p:cNvCxnSpPr>
            <a:cxnSpLocks/>
          </p:cNvCxnSpPr>
          <p:nvPr/>
        </p:nvCxnSpPr>
        <p:spPr>
          <a:xfrm flipV="1">
            <a:off x="2062065" y="2102261"/>
            <a:ext cx="5024823" cy="3953306"/>
          </a:xfrm>
          <a:prstGeom prst="curvedConnector3">
            <a:avLst>
              <a:gd name="adj1" fmla="val 50000"/>
            </a:avLst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그림 3">
            <a:extLst>
              <a:ext uri="{FF2B5EF4-FFF2-40B4-BE49-F238E27FC236}">
                <a16:creationId xmlns:a16="http://schemas.microsoft.com/office/drawing/2014/main" id="{53A8D50C-71B6-4AE1-872D-FF9F8DE202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04485" y="3290020"/>
            <a:ext cx="2520000" cy="1418156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FF0AF210-CEDB-4D5D-AFBF-C5A02D2B5A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04485" y="5226660"/>
            <a:ext cx="2520000" cy="1407351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40F6C4F2-4048-4894-B8B0-34A23924F52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27143" y="1519259"/>
            <a:ext cx="2520000" cy="1412704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0372FAC2-3DA0-45BB-A4BB-981D9AC958B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97729" y="1112704"/>
            <a:ext cx="2623976" cy="3155080"/>
          </a:xfrm>
          <a:prstGeom prst="rect">
            <a:avLst/>
          </a:prstGeom>
        </p:spPr>
      </p:pic>
      <p:graphicFrame>
        <p:nvGraphicFramePr>
          <p:cNvPr id="23" name="차트 22">
            <a:extLst>
              <a:ext uri="{FF2B5EF4-FFF2-40B4-BE49-F238E27FC236}">
                <a16:creationId xmlns:a16="http://schemas.microsoft.com/office/drawing/2014/main" id="{43A1ABEB-3133-4FD5-B257-488B5BE851F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88621940"/>
              </p:ext>
            </p:extLst>
          </p:nvPr>
        </p:nvGraphicFramePr>
        <p:xfrm>
          <a:off x="756100" y="4356692"/>
          <a:ext cx="4572000" cy="23497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</p:spTree>
    <p:extLst>
      <p:ext uri="{BB962C8B-B14F-4D97-AF65-F5344CB8AC3E}">
        <p14:creationId xmlns:p14="http://schemas.microsoft.com/office/powerpoint/2010/main" val="11613734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그림 23">
            <a:extLst>
              <a:ext uri="{FF2B5EF4-FFF2-40B4-BE49-F238E27FC236}">
                <a16:creationId xmlns:a16="http://schemas.microsoft.com/office/drawing/2014/main" id="{F97572B4-828E-421D-A14C-0CCAD84D17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2859" y="1197271"/>
            <a:ext cx="3490620" cy="3063988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EBA1C5D2-2165-4873-A010-A2319EDBB4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47579"/>
          </a:xfrm>
        </p:spPr>
        <p:txBody>
          <a:bodyPr/>
          <a:lstStyle/>
          <a:p>
            <a:r>
              <a:rPr lang="en-US" altLang="ko-KR" dirty="0"/>
              <a:t>Front_Fall02</a:t>
            </a:r>
            <a:endParaRPr lang="ko-KR" altLang="en-US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E5D2F78-9526-4895-9103-1F093554D87D}"/>
              </a:ext>
            </a:extLst>
          </p:cNvPr>
          <p:cNvSpPr txBox="1"/>
          <p:nvPr/>
        </p:nvSpPr>
        <p:spPr>
          <a:xfrm>
            <a:off x="7086887" y="2908597"/>
            <a:ext cx="28113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LED ON : 1164 </a:t>
            </a:r>
            <a:r>
              <a:rPr lang="ko-KR" altLang="en-US" dirty="0"/>
              <a:t> </a:t>
            </a:r>
            <a:r>
              <a:rPr lang="en-US" altLang="ko-KR" dirty="0"/>
              <a:t>Frame</a:t>
            </a:r>
            <a:endParaRPr lang="ko-KR" altLang="en-US" dirty="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5F86F80C-F5D4-41DD-8B07-AD0FBA4283CD}"/>
              </a:ext>
            </a:extLst>
          </p:cNvPr>
          <p:cNvSpPr txBox="1"/>
          <p:nvPr/>
        </p:nvSpPr>
        <p:spPr>
          <a:xfrm>
            <a:off x="7086887" y="4857328"/>
            <a:ext cx="2606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IMPACT : 1270 </a:t>
            </a:r>
            <a:r>
              <a:rPr lang="ko-KR" altLang="en-US" dirty="0"/>
              <a:t> </a:t>
            </a:r>
            <a:r>
              <a:rPr lang="en-US" altLang="ko-KR" dirty="0"/>
              <a:t>Frame</a:t>
            </a:r>
            <a:endParaRPr lang="ko-KR" altLang="en-US"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2D41E688-E8DA-4BEE-A877-D5CACCC2D511}"/>
              </a:ext>
            </a:extLst>
          </p:cNvPr>
          <p:cNvSpPr txBox="1"/>
          <p:nvPr/>
        </p:nvSpPr>
        <p:spPr>
          <a:xfrm>
            <a:off x="7100706" y="1122150"/>
            <a:ext cx="28113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961 </a:t>
            </a:r>
            <a:r>
              <a:rPr lang="ko-KR" altLang="en-US" dirty="0"/>
              <a:t> </a:t>
            </a:r>
            <a:r>
              <a:rPr lang="en-US" altLang="ko-KR" dirty="0"/>
              <a:t>Frame</a:t>
            </a:r>
            <a:endParaRPr lang="ko-KR" altLang="en-US" dirty="0"/>
          </a:p>
        </p:txBody>
      </p:sp>
      <p:graphicFrame>
        <p:nvGraphicFramePr>
          <p:cNvPr id="44" name="차트 43">
            <a:extLst>
              <a:ext uri="{FF2B5EF4-FFF2-40B4-BE49-F238E27FC236}">
                <a16:creationId xmlns:a16="http://schemas.microsoft.com/office/drawing/2014/main" id="{95702997-F190-4570-8E9E-FC6D05914D4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30909993"/>
              </p:ext>
            </p:extLst>
          </p:nvPr>
        </p:nvGraphicFramePr>
        <p:xfrm>
          <a:off x="822044" y="4223764"/>
          <a:ext cx="4572000" cy="24112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48" name="연결선: 구부러짐 47">
            <a:extLst>
              <a:ext uri="{FF2B5EF4-FFF2-40B4-BE49-F238E27FC236}">
                <a16:creationId xmlns:a16="http://schemas.microsoft.com/office/drawing/2014/main" id="{98D40926-BB04-49B7-9A15-998D34B1029C}"/>
              </a:ext>
            </a:extLst>
          </p:cNvPr>
          <p:cNvCxnSpPr>
            <a:cxnSpLocks/>
          </p:cNvCxnSpPr>
          <p:nvPr/>
        </p:nvCxnSpPr>
        <p:spPr>
          <a:xfrm>
            <a:off x="4307955" y="5663682"/>
            <a:ext cx="2778932" cy="227633"/>
          </a:xfrm>
          <a:prstGeom prst="curvedConnector3">
            <a:avLst>
              <a:gd name="adj1" fmla="val 50000"/>
            </a:avLst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3" name="차트 22">
            <a:extLst>
              <a:ext uri="{FF2B5EF4-FFF2-40B4-BE49-F238E27FC236}">
                <a16:creationId xmlns:a16="http://schemas.microsoft.com/office/drawing/2014/main" id="{43A1ABEB-3133-4FD5-B257-488B5BE851F9}"/>
              </a:ext>
            </a:extLst>
          </p:cNvPr>
          <p:cNvGraphicFramePr>
            <a:graphicFrameLocks/>
          </p:cNvGraphicFramePr>
          <p:nvPr/>
        </p:nvGraphicFramePr>
        <p:xfrm>
          <a:off x="756100" y="4356692"/>
          <a:ext cx="4572000" cy="23497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5" name="그림 4">
            <a:extLst>
              <a:ext uri="{FF2B5EF4-FFF2-40B4-BE49-F238E27FC236}">
                <a16:creationId xmlns:a16="http://schemas.microsoft.com/office/drawing/2014/main" id="{99C2805E-1514-48A7-A9FD-0C1D9D2EFB5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27143" y="3277861"/>
            <a:ext cx="2520000" cy="1407487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6A383341-B037-45F0-BD64-23BAE982CF5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0706" y="5226660"/>
            <a:ext cx="2520000" cy="1408323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0362211E-3335-4D91-B6BE-B9F866BFF72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27143" y="1473496"/>
            <a:ext cx="2520000" cy="1416000"/>
          </a:xfrm>
          <a:prstGeom prst="rect">
            <a:avLst/>
          </a:prstGeom>
        </p:spPr>
      </p:pic>
      <p:graphicFrame>
        <p:nvGraphicFramePr>
          <p:cNvPr id="21" name="차트 20">
            <a:extLst>
              <a:ext uri="{FF2B5EF4-FFF2-40B4-BE49-F238E27FC236}">
                <a16:creationId xmlns:a16="http://schemas.microsoft.com/office/drawing/2014/main" id="{A65C049A-BC75-4B94-9E64-0DCE14ED9A7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82421485"/>
              </p:ext>
            </p:extLst>
          </p:nvPr>
        </p:nvGraphicFramePr>
        <p:xfrm>
          <a:off x="556163" y="4320941"/>
          <a:ext cx="4572000" cy="23497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cxnSp>
        <p:nvCxnSpPr>
          <p:cNvPr id="53" name="연결선: 구부러짐 52">
            <a:extLst>
              <a:ext uri="{FF2B5EF4-FFF2-40B4-BE49-F238E27FC236}">
                <a16:creationId xmlns:a16="http://schemas.microsoft.com/office/drawing/2014/main" id="{4CD88B81-7B8E-4BCF-A17D-D0A03178B2F5}"/>
              </a:ext>
            </a:extLst>
          </p:cNvPr>
          <p:cNvCxnSpPr>
            <a:cxnSpLocks/>
            <a:endCxn id="5" idx="1"/>
          </p:cNvCxnSpPr>
          <p:nvPr/>
        </p:nvCxnSpPr>
        <p:spPr>
          <a:xfrm flipV="1">
            <a:off x="3888771" y="3981605"/>
            <a:ext cx="3238372" cy="2171140"/>
          </a:xfrm>
          <a:prstGeom prst="curvedConnector3">
            <a:avLst>
              <a:gd name="adj1" fmla="val 50000"/>
            </a:avLst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연결선: 구부러짐 55">
            <a:extLst>
              <a:ext uri="{FF2B5EF4-FFF2-40B4-BE49-F238E27FC236}">
                <a16:creationId xmlns:a16="http://schemas.microsoft.com/office/drawing/2014/main" id="{74C6DAEA-42B3-4D4A-B956-04B49B7D17D0}"/>
              </a:ext>
            </a:extLst>
          </p:cNvPr>
          <p:cNvCxnSpPr>
            <a:cxnSpLocks/>
          </p:cNvCxnSpPr>
          <p:nvPr/>
        </p:nvCxnSpPr>
        <p:spPr>
          <a:xfrm flipV="1">
            <a:off x="2918169" y="2102261"/>
            <a:ext cx="4168719" cy="4050484"/>
          </a:xfrm>
          <a:prstGeom prst="curvedConnector3">
            <a:avLst>
              <a:gd name="adj1" fmla="val 31870"/>
            </a:avLst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146481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" name="차트 17">
            <a:extLst>
              <a:ext uri="{FF2B5EF4-FFF2-40B4-BE49-F238E27FC236}">
                <a16:creationId xmlns:a16="http://schemas.microsoft.com/office/drawing/2014/main" id="{DA721850-A155-4210-9939-8C5349CAB26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40005663"/>
              </p:ext>
            </p:extLst>
          </p:nvPr>
        </p:nvGraphicFramePr>
        <p:xfrm>
          <a:off x="606184" y="4267784"/>
          <a:ext cx="4572000" cy="24821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제목 1">
            <a:extLst>
              <a:ext uri="{FF2B5EF4-FFF2-40B4-BE49-F238E27FC236}">
                <a16:creationId xmlns:a16="http://schemas.microsoft.com/office/drawing/2014/main" id="{EBA1C5D2-2165-4873-A010-A2319EDBB4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47579"/>
          </a:xfrm>
        </p:spPr>
        <p:txBody>
          <a:bodyPr/>
          <a:lstStyle/>
          <a:p>
            <a:r>
              <a:rPr lang="en-US" altLang="ko-KR" dirty="0"/>
              <a:t>back_Fall01</a:t>
            </a:r>
            <a:endParaRPr lang="ko-KR" altLang="en-US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E5D2F78-9526-4895-9103-1F093554D87D}"/>
              </a:ext>
            </a:extLst>
          </p:cNvPr>
          <p:cNvSpPr txBox="1"/>
          <p:nvPr/>
        </p:nvSpPr>
        <p:spPr>
          <a:xfrm>
            <a:off x="7136795" y="1108497"/>
            <a:ext cx="28113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LED ON : 1045 </a:t>
            </a:r>
            <a:r>
              <a:rPr lang="ko-KR" altLang="en-US" dirty="0"/>
              <a:t> </a:t>
            </a:r>
            <a:r>
              <a:rPr lang="en-US" altLang="ko-KR" dirty="0"/>
              <a:t>Frame</a:t>
            </a:r>
            <a:endParaRPr lang="ko-KR" altLang="en-US" dirty="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5F86F80C-F5D4-41DD-8B07-AD0FBA4283CD}"/>
              </a:ext>
            </a:extLst>
          </p:cNvPr>
          <p:cNvSpPr txBox="1"/>
          <p:nvPr/>
        </p:nvSpPr>
        <p:spPr>
          <a:xfrm>
            <a:off x="7136795" y="3057228"/>
            <a:ext cx="2606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IMPACT : 1115 </a:t>
            </a:r>
            <a:r>
              <a:rPr lang="ko-KR" altLang="en-US" dirty="0"/>
              <a:t> </a:t>
            </a:r>
            <a:r>
              <a:rPr lang="en-US" altLang="ko-KR" dirty="0"/>
              <a:t>Frame</a:t>
            </a:r>
            <a:endParaRPr lang="ko-KR" altLang="en-US"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2D41E688-E8DA-4BEE-A877-D5CACCC2D511}"/>
              </a:ext>
            </a:extLst>
          </p:cNvPr>
          <p:cNvSpPr txBox="1"/>
          <p:nvPr/>
        </p:nvSpPr>
        <p:spPr>
          <a:xfrm>
            <a:off x="7136795" y="5005959"/>
            <a:ext cx="28113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1196 </a:t>
            </a:r>
            <a:r>
              <a:rPr lang="ko-KR" altLang="en-US" dirty="0"/>
              <a:t> </a:t>
            </a:r>
            <a:r>
              <a:rPr lang="en-US" altLang="ko-KR" dirty="0"/>
              <a:t>Frame</a:t>
            </a:r>
            <a:endParaRPr lang="ko-KR" altLang="en-US" dirty="0"/>
          </a:p>
        </p:txBody>
      </p:sp>
      <p:graphicFrame>
        <p:nvGraphicFramePr>
          <p:cNvPr id="44" name="차트 43">
            <a:extLst>
              <a:ext uri="{FF2B5EF4-FFF2-40B4-BE49-F238E27FC236}">
                <a16:creationId xmlns:a16="http://schemas.microsoft.com/office/drawing/2014/main" id="{95702997-F190-4570-8E9E-FC6D05914D4C}"/>
              </a:ext>
            </a:extLst>
          </p:cNvPr>
          <p:cNvGraphicFramePr>
            <a:graphicFrameLocks/>
          </p:cNvGraphicFramePr>
          <p:nvPr/>
        </p:nvGraphicFramePr>
        <p:xfrm>
          <a:off x="838200" y="4170208"/>
          <a:ext cx="4572000" cy="24112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48" name="연결선: 구부러짐 47">
            <a:extLst>
              <a:ext uri="{FF2B5EF4-FFF2-40B4-BE49-F238E27FC236}">
                <a16:creationId xmlns:a16="http://schemas.microsoft.com/office/drawing/2014/main" id="{98D40926-BB04-49B7-9A15-998D34B1029C}"/>
              </a:ext>
            </a:extLst>
          </p:cNvPr>
          <p:cNvCxnSpPr>
            <a:cxnSpLocks/>
          </p:cNvCxnSpPr>
          <p:nvPr/>
        </p:nvCxnSpPr>
        <p:spPr>
          <a:xfrm>
            <a:off x="4152122" y="4683967"/>
            <a:ext cx="2934765" cy="1207348"/>
          </a:xfrm>
          <a:prstGeom prst="curvedConnector3">
            <a:avLst>
              <a:gd name="adj1" fmla="val 50000"/>
            </a:avLst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연결선: 구부러짐 52">
            <a:extLst>
              <a:ext uri="{FF2B5EF4-FFF2-40B4-BE49-F238E27FC236}">
                <a16:creationId xmlns:a16="http://schemas.microsoft.com/office/drawing/2014/main" id="{4CD88B81-7B8E-4BCF-A17D-D0A03178B2F5}"/>
              </a:ext>
            </a:extLst>
          </p:cNvPr>
          <p:cNvCxnSpPr>
            <a:cxnSpLocks/>
          </p:cNvCxnSpPr>
          <p:nvPr/>
        </p:nvCxnSpPr>
        <p:spPr>
          <a:xfrm flipV="1">
            <a:off x="3796204" y="3999100"/>
            <a:ext cx="3290683" cy="1892214"/>
          </a:xfrm>
          <a:prstGeom prst="curvedConnector3">
            <a:avLst>
              <a:gd name="adj1" fmla="val 50000"/>
            </a:avLst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연결선: 구부러짐 55">
            <a:extLst>
              <a:ext uri="{FF2B5EF4-FFF2-40B4-BE49-F238E27FC236}">
                <a16:creationId xmlns:a16="http://schemas.microsoft.com/office/drawing/2014/main" id="{74C6DAEA-42B3-4D4A-B956-04B49B7D17D0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3194585" y="2267696"/>
            <a:ext cx="4057738" cy="3726868"/>
          </a:xfrm>
          <a:prstGeom prst="curvedConnector3">
            <a:avLst>
              <a:gd name="adj1" fmla="val 50000"/>
            </a:avLst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그림 26">
            <a:extLst>
              <a:ext uri="{FF2B5EF4-FFF2-40B4-BE49-F238E27FC236}">
                <a16:creationId xmlns:a16="http://schemas.microsoft.com/office/drawing/2014/main" id="{3E22C257-F7C6-4CED-AA50-9FD4B4030E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77051" y="1484997"/>
            <a:ext cx="2520000" cy="1409947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4646EBBF-9A58-4482-8BA5-7D345412EEC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77051" y="3491596"/>
            <a:ext cx="2520000" cy="1414789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DC5885EE-6AE6-4FEC-9371-20DFCFD398D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77051" y="5380108"/>
            <a:ext cx="2520000" cy="1414316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6A3D608C-5F92-4598-9D89-C2EE9BED49E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37723" y="1153561"/>
            <a:ext cx="3508922" cy="2906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7433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206</TotalTime>
  <Words>66</Words>
  <Application>Microsoft Office PowerPoint</Application>
  <PresentationFormat>와이드스크린</PresentationFormat>
  <Paragraphs>18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8" baseType="lpstr">
      <vt:lpstr>맑은 고딕</vt:lpstr>
      <vt:lpstr>Arial</vt:lpstr>
      <vt:lpstr>Office 테마</vt:lpstr>
      <vt:lpstr>Side_Fall01</vt:lpstr>
      <vt:lpstr>Side_Fall02</vt:lpstr>
      <vt:lpstr>Front_Fall01</vt:lpstr>
      <vt:lpstr>Front_Fall02</vt:lpstr>
      <vt:lpstr>back_Fall01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Administrator</dc:creator>
  <cp:lastModifiedBy>Administrator</cp:lastModifiedBy>
  <cp:revision>12</cp:revision>
  <dcterms:created xsi:type="dcterms:W3CDTF">2024-05-22T02:31:22Z</dcterms:created>
  <dcterms:modified xsi:type="dcterms:W3CDTF">2024-05-22T05:58:41Z</dcterms:modified>
</cp:coreProperties>
</file>